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 autoAdjust="0"/>
    <p:restoredTop sz="79862" autoAdjust="0"/>
  </p:normalViewPr>
  <p:slideViewPr>
    <p:cSldViewPr snapToGrid="0">
      <p:cViewPr varScale="1">
        <p:scale>
          <a:sx n="84" d="100"/>
          <a:sy n="84" d="100"/>
        </p:scale>
        <p:origin x="102" y="2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15/12/2013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10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9" y="0"/>
            <a:ext cx="1171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Controllable 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Collision Detection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Destruction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Shooting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Physics with hooks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Rockets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Controller + Mouse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Missing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Stardust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Replaced by HUD inertia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Dumb AI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Performance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AI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Menu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Missions</a:t>
            </a:r>
            <a:r>
              <a:rPr lang="de-DE" dirty="0"/>
              <a:t> 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Gameplay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Beautiful rendering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FMOD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127</Words>
  <Application>Microsoft Office PowerPoint</Application>
  <PresentationFormat>Breitbild</PresentationFormat>
  <Paragraphs>68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Neo Sans Std</vt:lpstr>
      <vt:lpstr>powerpoint_hpi_cgs_wide</vt:lpstr>
      <vt:lpstr>Voxellancer</vt:lpstr>
      <vt:lpstr>PowerPoint-Präsentation</vt:lpstr>
      <vt:lpstr>PowerPoint-Präsentation</vt:lpstr>
      <vt:lpstr>PowerPoint-Präsentation</vt:lpstr>
      <vt:lpstr>PowerPoint-Präsentation</vt:lpstr>
      <vt:lpstr>Done</vt:lpstr>
      <vt:lpstr>Missing</vt:lpstr>
      <vt:lpstr>Todo</vt:lpstr>
      <vt:lpstr>Libraries &amp; Tools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Wikidata.lib</dc:title>
  <dc:creator>virginia.weidhaas</dc:creator>
  <cp:lastModifiedBy>Christian Dullweber</cp:lastModifiedBy>
  <cp:revision>22</cp:revision>
  <dcterms:created xsi:type="dcterms:W3CDTF">2013-10-30T14:23:30Z</dcterms:created>
  <dcterms:modified xsi:type="dcterms:W3CDTF">2013-12-15T16:04:54Z</dcterms:modified>
</cp:coreProperties>
</file>